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4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84409" autoAdjust="0"/>
  </p:normalViewPr>
  <p:slideViewPr>
    <p:cSldViewPr>
      <p:cViewPr varScale="1">
        <p:scale>
          <a:sx n="61" d="100"/>
          <a:sy n="61" d="100"/>
        </p:scale>
        <p:origin x="-161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10/12/2021</a:t>
            </a:fld>
            <a:endParaRPr lang="en-US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10/12/2021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10/12/2021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10/12/2021</a:t>
            </a:fld>
            <a:endParaRPr lang="en-US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10/12/2021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10/12/2021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10/12/2021</a:t>
            </a:fld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10/12/2021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10/12/2021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10/12/2021</a:t>
            </a:fld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10/12/2021</a:t>
            </a:fld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10/12/2021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eg"/><Relationship Id="rId3" Type="http://schemas.openxmlformats.org/officeDocument/2006/relationships/image" Target="../media/image4.jpeg"/><Relationship Id="rId7" Type="http://schemas.openxmlformats.org/officeDocument/2006/relationships/image" Target="../media/image7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13.jpeg"/><Relationship Id="rId4" Type="http://schemas.openxmlformats.org/officeDocument/2006/relationships/image" Target="../media/image8.jpeg"/><Relationship Id="rId9" Type="http://schemas.openxmlformats.org/officeDocument/2006/relationships/image" Target="../media/image1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752600" y="2057400"/>
            <a:ext cx="61722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Сударыня тыква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38200" y="685800"/>
            <a:ext cx="739140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В огороде – желтый мяч.</a:t>
            </a:r>
          </a:p>
          <a:p>
            <a:r>
              <a:rPr lang="ru-RU" dirty="0" smtClean="0"/>
              <a:t>Только не бежит он вскачь.</a:t>
            </a:r>
          </a:p>
          <a:p>
            <a:r>
              <a:rPr lang="ru-RU" dirty="0" smtClean="0"/>
              <a:t>Он как полная Луна,</a:t>
            </a:r>
          </a:p>
          <a:p>
            <a:r>
              <a:rPr lang="ru-RU" dirty="0" smtClean="0"/>
              <a:t>Вкусные в нем семена.</a:t>
            </a:r>
          </a:p>
          <a:p>
            <a:endParaRPr lang="ru-RU" dirty="0" smtClean="0"/>
          </a:p>
          <a:p>
            <a:r>
              <a:rPr lang="ru-RU" dirty="0" smtClean="0"/>
              <a:t>                                             Золотая голова велика, тяжела.</a:t>
            </a:r>
          </a:p>
          <a:p>
            <a:r>
              <a:rPr lang="ru-RU" dirty="0" smtClean="0"/>
              <a:t>                                             Золотая голова отдохнуть прилегла.</a:t>
            </a:r>
          </a:p>
          <a:p>
            <a:r>
              <a:rPr lang="ru-RU" dirty="0" smtClean="0"/>
              <a:t>                                             Голова велика, только шея тонка.</a:t>
            </a:r>
          </a:p>
          <a:p>
            <a:endParaRPr lang="ru-RU" dirty="0" smtClean="0"/>
          </a:p>
          <a:p>
            <a:r>
              <a:rPr lang="ru-RU" dirty="0" smtClean="0"/>
              <a:t>Толстая барыня, барыня-боярыня.</a:t>
            </a:r>
          </a:p>
          <a:p>
            <a:r>
              <a:rPr lang="ru-RU" dirty="0" smtClean="0"/>
              <a:t>В платье одета желтого цвета.</a:t>
            </a:r>
          </a:p>
          <a:p>
            <a:r>
              <a:rPr lang="ru-RU" dirty="0" smtClean="0"/>
              <a:t>На макушке колпачок, колпачок - на бочок.</a:t>
            </a:r>
          </a:p>
          <a:p>
            <a:r>
              <a:rPr lang="ru-RU" dirty="0" smtClean="0"/>
              <a:t>Надулась на грядке. Кто это, ребятки?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Без названия (4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5257800" cy="3276600"/>
          </a:xfrm>
          <a:prstGeom prst="rect">
            <a:avLst/>
          </a:prstGeom>
        </p:spPr>
      </p:pic>
      <p:pic>
        <p:nvPicPr>
          <p:cNvPr id="3" name="Рисунок 2" descr="images (1).jpg"/>
          <p:cNvPicPr>
            <a:picLocks noChangeAspect="1"/>
          </p:cNvPicPr>
          <p:nvPr/>
        </p:nvPicPr>
        <p:blipFill>
          <a:blip r:embed="rId3"/>
          <a:srcRect b="8333"/>
          <a:stretch>
            <a:fillRect/>
          </a:stretch>
        </p:blipFill>
        <p:spPr>
          <a:xfrm>
            <a:off x="3792249" y="3276600"/>
            <a:ext cx="5351751" cy="35814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762000" y="4038600"/>
            <a:ext cx="2617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Из чего состоит тыква?</a:t>
            </a:r>
          </a:p>
        </p:txBody>
      </p:sp>
      <p:cxnSp>
        <p:nvCxnSpPr>
          <p:cNvPr id="14" name="Прямая со стрелкой 13"/>
          <p:cNvCxnSpPr/>
          <p:nvPr/>
        </p:nvCxnSpPr>
        <p:spPr>
          <a:xfrm rot="10800000" flipV="1">
            <a:off x="7315200" y="4114800"/>
            <a:ext cx="1371600" cy="685800"/>
          </a:xfrm>
          <a:prstGeom prst="straightConnector1">
            <a:avLst/>
          </a:prstGeom>
          <a:ln w="38100">
            <a:solidFill>
              <a:schemeClr val="bg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rot="5400000">
            <a:off x="5295900" y="4000500"/>
            <a:ext cx="1524000" cy="533400"/>
          </a:xfrm>
          <a:prstGeom prst="straightConnector1">
            <a:avLst/>
          </a:prstGeom>
          <a:ln w="38100">
            <a:solidFill>
              <a:schemeClr val="bg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rot="10800000" flipV="1">
            <a:off x="8001000" y="3505200"/>
            <a:ext cx="762000" cy="533400"/>
          </a:xfrm>
          <a:prstGeom prst="straightConnector1">
            <a:avLst/>
          </a:prstGeom>
          <a:ln w="38100">
            <a:solidFill>
              <a:schemeClr val="bg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 rot="5400000">
            <a:off x="7810500" y="3086100"/>
            <a:ext cx="685800" cy="304800"/>
          </a:xfrm>
          <a:prstGeom prst="straightConnector1">
            <a:avLst/>
          </a:prstGeom>
          <a:ln w="38100">
            <a:solidFill>
              <a:schemeClr val="bg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depositphotos_464751444-stock-photo-young-green-pumpkin-sprout-isolate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932998" y="2031637"/>
            <a:ext cx="4211002" cy="4826363"/>
          </a:xfrm>
          <a:prstGeom prst="rect">
            <a:avLst/>
          </a:prstGeom>
        </p:spPr>
      </p:pic>
      <p:pic>
        <p:nvPicPr>
          <p:cNvPr id="3" name="Рисунок 2" descr="Без названия (6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4419600" cy="4116108"/>
          </a:xfrm>
          <a:prstGeom prst="rect">
            <a:avLst/>
          </a:prstGeom>
        </p:spPr>
      </p:pic>
      <p:cxnSp>
        <p:nvCxnSpPr>
          <p:cNvPr id="5" name="Прямая со стрелкой 4"/>
          <p:cNvCxnSpPr/>
          <p:nvPr/>
        </p:nvCxnSpPr>
        <p:spPr>
          <a:xfrm rot="5400000">
            <a:off x="7429500" y="2171700"/>
            <a:ext cx="685800" cy="609600"/>
          </a:xfrm>
          <a:prstGeom prst="straightConnector1">
            <a:avLst/>
          </a:prstGeom>
          <a:ln w="38100">
            <a:solidFill>
              <a:schemeClr val="bg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 rot="10800000" flipV="1">
            <a:off x="7162800" y="3276600"/>
            <a:ext cx="1371600" cy="762000"/>
          </a:xfrm>
          <a:prstGeom prst="straightConnector1">
            <a:avLst/>
          </a:prstGeom>
          <a:ln w="38100">
            <a:solidFill>
              <a:schemeClr val="bg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rot="10800000" flipV="1">
            <a:off x="7086600" y="4419600"/>
            <a:ext cx="1600200" cy="914400"/>
          </a:xfrm>
          <a:prstGeom prst="straightConnector1">
            <a:avLst/>
          </a:prstGeom>
          <a:ln w="38100">
            <a:solidFill>
              <a:schemeClr val="bg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Без названия (5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05251" y="3352800"/>
            <a:ext cx="5238750" cy="3505200"/>
          </a:xfrm>
          <a:prstGeom prst="rect">
            <a:avLst/>
          </a:prstGeom>
        </p:spPr>
      </p:pic>
      <p:pic>
        <p:nvPicPr>
          <p:cNvPr id="3" name="Рисунок 2" descr="images (3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5597525" cy="31242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ages (4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4543203" cy="2667000"/>
          </a:xfrm>
          <a:prstGeom prst="rect">
            <a:avLst/>
          </a:prstGeom>
        </p:spPr>
      </p:pic>
      <p:pic>
        <p:nvPicPr>
          <p:cNvPr id="3" name="Рисунок 2" descr="images (2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3352800"/>
            <a:ext cx="3276600" cy="3276600"/>
          </a:xfrm>
          <a:prstGeom prst="rect">
            <a:avLst/>
          </a:prstGeom>
        </p:spPr>
      </p:pic>
      <p:pic>
        <p:nvPicPr>
          <p:cNvPr id="4" name="Рисунок 3" descr="dzhem-iz-tykvy-s-apelsinom.jpe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89018" y="0"/>
            <a:ext cx="4354982" cy="2895600"/>
          </a:xfrm>
          <a:prstGeom prst="rect">
            <a:avLst/>
          </a:prstGeom>
        </p:spPr>
      </p:pic>
      <p:pic>
        <p:nvPicPr>
          <p:cNvPr id="5" name="Рисунок 4" descr="12-ikra-iz-tikvi-na-zimu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19600" y="3268565"/>
            <a:ext cx="4724400" cy="3589436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Без названия (4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43250" y="2628900"/>
            <a:ext cx="2857500" cy="1600200"/>
          </a:xfrm>
          <a:prstGeom prst="rect">
            <a:avLst/>
          </a:prstGeom>
        </p:spPr>
      </p:pic>
      <p:pic>
        <p:nvPicPr>
          <p:cNvPr id="4" name="Рисунок 3" descr="images (1).jpg"/>
          <p:cNvPicPr>
            <a:picLocks noChangeAspect="1"/>
          </p:cNvPicPr>
          <p:nvPr/>
        </p:nvPicPr>
        <p:blipFill>
          <a:blip r:embed="rId3"/>
          <a:srcRect b="8333"/>
          <a:stretch>
            <a:fillRect/>
          </a:stretch>
        </p:blipFill>
        <p:spPr>
          <a:xfrm>
            <a:off x="3581400" y="4876800"/>
            <a:ext cx="2505075" cy="1676400"/>
          </a:xfrm>
          <a:prstGeom prst="rect">
            <a:avLst/>
          </a:prstGeom>
        </p:spPr>
      </p:pic>
      <p:pic>
        <p:nvPicPr>
          <p:cNvPr id="5" name="Рисунок 4" descr="images (3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2400" y="152400"/>
            <a:ext cx="2867025" cy="1600200"/>
          </a:xfrm>
          <a:prstGeom prst="rect">
            <a:avLst/>
          </a:prstGeom>
        </p:spPr>
      </p:pic>
      <p:pic>
        <p:nvPicPr>
          <p:cNvPr id="6" name="Рисунок 5" descr="depositphotos_464751444-stock-photo-young-green-pumpkin-sprout-isolated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04800" y="4389688"/>
            <a:ext cx="2153602" cy="2468312"/>
          </a:xfrm>
          <a:prstGeom prst="rect">
            <a:avLst/>
          </a:prstGeom>
        </p:spPr>
      </p:pic>
      <p:pic>
        <p:nvPicPr>
          <p:cNvPr id="7" name="Рисунок 6" descr="Без названия (6)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28600" y="2286000"/>
            <a:ext cx="2219325" cy="2066925"/>
          </a:xfrm>
          <a:prstGeom prst="rect">
            <a:avLst/>
          </a:prstGeom>
        </p:spPr>
      </p:pic>
      <p:pic>
        <p:nvPicPr>
          <p:cNvPr id="8" name="Рисунок 7" descr="Без названия (5)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352800" y="228600"/>
            <a:ext cx="2619375" cy="1752600"/>
          </a:xfrm>
          <a:prstGeom prst="rect">
            <a:avLst/>
          </a:prstGeom>
        </p:spPr>
      </p:pic>
      <p:pic>
        <p:nvPicPr>
          <p:cNvPr id="13" name="Рисунок 12" descr="74e3b63860c277360ae24e60fb00db9d.jp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400800" y="2667000"/>
            <a:ext cx="2438400" cy="1620456"/>
          </a:xfrm>
          <a:prstGeom prst="rect">
            <a:avLst/>
          </a:prstGeom>
        </p:spPr>
      </p:pic>
      <p:pic>
        <p:nvPicPr>
          <p:cNvPr id="14" name="Рисунок 13" descr="t41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6324600" y="381000"/>
            <a:ext cx="2438400" cy="1828800"/>
          </a:xfrm>
          <a:prstGeom prst="rect">
            <a:avLst/>
          </a:prstGeom>
        </p:spPr>
      </p:pic>
      <p:sp>
        <p:nvSpPr>
          <p:cNvPr id="15" name="Прямоугольник 14"/>
          <p:cNvSpPr/>
          <p:nvPr/>
        </p:nvSpPr>
        <p:spPr>
          <a:xfrm>
            <a:off x="6629400" y="4876800"/>
            <a:ext cx="2209800" cy="16002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bg1"/>
                </a:solidFill>
              </a:rPr>
              <a:t>?</a:t>
            </a:r>
            <a:endParaRPr lang="ru-RU" sz="3600" b="1" dirty="0"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001000" y="58674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Другая 4">
      <a:dk1>
        <a:sysClr val="windowText" lastClr="000000"/>
      </a:dk1>
      <a:lt1>
        <a:sysClr val="window" lastClr="FFFFFF"/>
      </a:lt1>
      <a:dk2>
        <a:srgbClr val="444D26"/>
      </a:dk2>
      <a:lt2>
        <a:srgbClr val="6F6702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58</TotalTime>
  <Words>80</Words>
  <PresentationFormat>Экран (4:3)</PresentationFormat>
  <Paragraphs>16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Бумажная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7</cp:revision>
  <dcterms:created xsi:type="dcterms:W3CDTF">2021-10-12T18:27:35Z</dcterms:created>
  <dcterms:modified xsi:type="dcterms:W3CDTF">2021-10-12T19:36:03Z</dcterms:modified>
</cp:coreProperties>
</file>